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306" r:id="rId2"/>
    <p:sldId id="304" r:id="rId3"/>
    <p:sldId id="257" r:id="rId4"/>
    <p:sldId id="265" r:id="rId5"/>
    <p:sldId id="318" r:id="rId6"/>
    <p:sldId id="264" r:id="rId7"/>
    <p:sldId id="263" r:id="rId8"/>
    <p:sldId id="262" r:id="rId9"/>
    <p:sldId id="319" r:id="rId10"/>
    <p:sldId id="325" r:id="rId11"/>
    <p:sldId id="326" r:id="rId1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FEBB2C-79DC-4C59-A39F-07C0F90659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(8)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1BFB56-9DAC-48F9-B813-376C86308B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1/30/2022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975D61-D632-4A2E-9BC6-F8A65667CE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71F531-1116-4D50-961C-B99A2E51CB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C7B1CB3-A9CB-4CEF-A1FE-9E3212B0EA4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81670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A Study Of The Psalms (8)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1/30/2022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1138657-28E2-4F78-9F16-C546402B3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3280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" y="8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33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98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70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1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r>
              <a:rPr lang="en-US"/>
              <a:t>Click icon to add clip art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607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86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53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95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2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980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9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2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8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fld id="{6C7E2EF4-5054-4F7C-91C9-E35CC996D3E7}" type="datetimeFigureOut">
              <a:rPr lang="en-US" smtClean="0"/>
              <a:pPr/>
              <a:t>2/4/2022</a:t>
            </a:fld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34A3E3A3-8F81-4314-90CE-9C987AD01EF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" y="8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800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534529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FD42-A963-4CCE-B7E9-42F509859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40457"/>
            <a:ext cx="7772400" cy="2000548"/>
          </a:xfrm>
        </p:spPr>
        <p:txBody>
          <a:bodyPr>
            <a:spAutoFit/>
          </a:bodyPr>
          <a:lstStyle/>
          <a:p>
            <a:pPr>
              <a:spcBef>
                <a:spcPts val="195"/>
              </a:spcBef>
              <a:spcAft>
                <a:spcPts val="2705"/>
              </a:spcAft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Psalms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6EE66-57DE-4101-BAC0-6065F6D48EA7}"/>
              </a:ext>
            </a:extLst>
          </p:cNvPr>
          <p:cNvSpPr txBox="1"/>
          <p:nvPr/>
        </p:nvSpPr>
        <p:spPr>
          <a:xfrm>
            <a:off x="3258181" y="5924558"/>
            <a:ext cx="2650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>
              <a:defRPr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January 30, 2022</a:t>
            </a:r>
          </a:p>
        </p:txBody>
      </p:sp>
    </p:spTree>
    <p:extLst>
      <p:ext uri="{BB962C8B-B14F-4D97-AF65-F5344CB8AC3E}">
        <p14:creationId xmlns:p14="http://schemas.microsoft.com/office/powerpoint/2010/main" val="3483762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FD42-A963-4CCE-B7E9-42F509859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01904"/>
            <a:ext cx="7772400" cy="2677656"/>
          </a:xfrm>
        </p:spPr>
        <p:txBody>
          <a:bodyPr>
            <a:spAutoFit/>
          </a:bodyPr>
          <a:lstStyle/>
          <a:p>
            <a:pPr>
              <a:spcBef>
                <a:spcPts val="195"/>
              </a:spcBef>
              <a:spcAft>
                <a:spcPts val="2705"/>
              </a:spcAft>
            </a:pP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“Psalms of Praise”</a:t>
            </a:r>
            <a:b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b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Psalms 100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6EE66-57DE-4101-BAC0-6065F6D48EA7}"/>
              </a:ext>
            </a:extLst>
          </p:cNvPr>
          <p:cNvSpPr txBox="1"/>
          <p:nvPr/>
        </p:nvSpPr>
        <p:spPr>
          <a:xfrm>
            <a:off x="3258181" y="5924556"/>
            <a:ext cx="2650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January 30, 2022</a:t>
            </a:r>
          </a:p>
        </p:txBody>
      </p:sp>
    </p:spTree>
    <p:extLst>
      <p:ext uri="{BB962C8B-B14F-4D97-AF65-F5344CB8AC3E}">
        <p14:creationId xmlns:p14="http://schemas.microsoft.com/office/powerpoint/2010/main" val="859443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BCC36-B6F8-409C-94D6-A6C4FFBCA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100 – A Psalm of Praise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9C614-9999-4E3C-AFD6-3FFBFB9E4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368" y="1417638"/>
            <a:ext cx="8553450" cy="437658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u="sng" dirty="0"/>
              <a:t>Psalms 100:1-3 – God Is To Be Praised</a:t>
            </a:r>
            <a:r>
              <a:rPr lang="en-US" b="1" dirty="0"/>
              <a:t>!</a:t>
            </a:r>
          </a:p>
          <a:p>
            <a:pPr marL="0" indent="0">
              <a:buNone/>
            </a:pPr>
            <a:r>
              <a:rPr lang="en-US" sz="2800" b="1" i="1" dirty="0"/>
              <a:t>1 </a:t>
            </a:r>
            <a:r>
              <a:rPr lang="en-US" sz="2800" i="1" dirty="0"/>
              <a:t>“</a:t>
            </a:r>
            <a:r>
              <a:rPr lang="en-US" sz="2800" b="1" i="1" dirty="0"/>
              <a:t>Make a joyful noise unto Jehovah, all ye lands.</a:t>
            </a:r>
          </a:p>
          <a:p>
            <a:pPr marL="0" indent="0">
              <a:buNone/>
            </a:pPr>
            <a:r>
              <a:rPr lang="en-US" sz="2800" b="1" i="1" dirty="0"/>
              <a:t>2 </a:t>
            </a:r>
            <a:r>
              <a:rPr lang="en-US" sz="2800" i="1" dirty="0"/>
              <a:t>“</a:t>
            </a:r>
            <a:r>
              <a:rPr lang="en-US" sz="2800" b="1" i="1" dirty="0"/>
              <a:t>Serve Jehovah with gladness: come before his presence with singing</a:t>
            </a:r>
            <a:r>
              <a:rPr lang="en-US" sz="2800" i="1" dirty="0"/>
              <a:t>.”</a:t>
            </a:r>
          </a:p>
          <a:p>
            <a:pPr marL="0" indent="0">
              <a:buNone/>
            </a:pPr>
            <a:r>
              <a:rPr lang="en-US" sz="2800" dirty="0"/>
              <a:t>NOTE: Deuteronomy 12:11-12 and 28:47-48; Malachi 1; </a:t>
            </a:r>
            <a:br>
              <a:rPr lang="en-US" sz="2800" dirty="0"/>
            </a:br>
            <a:r>
              <a:rPr lang="en-US" sz="2800" dirty="0"/>
              <a:t>cf. Psalms 95:2</a:t>
            </a:r>
          </a:p>
          <a:p>
            <a:pPr marL="0" indent="0">
              <a:buNone/>
            </a:pPr>
            <a:r>
              <a:rPr lang="en-US" sz="2800" b="1" i="1" dirty="0"/>
              <a:t>3 </a:t>
            </a:r>
            <a:r>
              <a:rPr lang="en-US" sz="2800" i="1" dirty="0"/>
              <a:t>“</a:t>
            </a:r>
            <a:r>
              <a:rPr lang="en-US" sz="2800" b="1" i="1" u="sng" dirty="0"/>
              <a:t>Know ye that Jehovah, he is God</a:t>
            </a:r>
            <a:r>
              <a:rPr lang="en-US" sz="2800" b="1" i="1" dirty="0"/>
              <a:t>: it is he that hath made us, and we are his; we are his people, and the sheep of his pasture</a:t>
            </a:r>
            <a:r>
              <a:rPr lang="en-US" sz="2800" i="1" dirty="0"/>
              <a:t>.”</a:t>
            </a:r>
            <a:r>
              <a:rPr lang="en-US" sz="2800" b="1" dirty="0"/>
              <a:t> cf. Psalms 95:7</a:t>
            </a:r>
          </a:p>
        </p:txBody>
      </p:sp>
    </p:spTree>
    <p:extLst>
      <p:ext uri="{BB962C8B-B14F-4D97-AF65-F5344CB8AC3E}">
        <p14:creationId xmlns:p14="http://schemas.microsoft.com/office/powerpoint/2010/main" val="25641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2189339"/>
            <a:ext cx="7772400" cy="1015663"/>
          </a:xfrm>
        </p:spPr>
        <p:txBody>
          <a:bodyPr>
            <a:spAutoFit/>
          </a:bodyPr>
          <a:lstStyle/>
          <a:p>
            <a:r>
              <a:rPr lang="en-US" b="0" i="1" dirty="0">
                <a:solidFill>
                  <a:schemeClr val="tx1"/>
                </a:solidFill>
              </a:rPr>
              <a:t>“</a:t>
            </a:r>
            <a:r>
              <a:rPr lang="en-US" i="1" dirty="0">
                <a:solidFill>
                  <a:schemeClr val="tx1"/>
                </a:solidFill>
              </a:rPr>
              <a:t>Blessed Is The Man</a:t>
            </a:r>
            <a:r>
              <a:rPr lang="en-US" b="0" i="1" dirty="0">
                <a:solidFill>
                  <a:schemeClr val="tx1"/>
                </a:solidFill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371600" y="388620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dirty="0"/>
              <a:t>Psalms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23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Outline of Psalms 1:1-6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869025"/>
          </a:xfrm>
        </p:spPr>
        <p:txBody>
          <a:bodyPr>
            <a:spAutoFit/>
          </a:bodyPr>
          <a:lstStyle/>
          <a:p>
            <a:r>
              <a:rPr lang="en-US" u="sng" dirty="0"/>
              <a:t>The blessedness of the righteous man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His character. 1:1-2</a:t>
            </a:r>
          </a:p>
          <a:p>
            <a:pPr lvl="1"/>
            <a:r>
              <a:rPr lang="en-US" dirty="0"/>
              <a:t>His prosperity. 1:3</a:t>
            </a:r>
          </a:p>
          <a:p>
            <a:r>
              <a:rPr lang="en-US" u="sng" dirty="0"/>
              <a:t>The condition of the unrighteous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Nothing like the righteous. 1:4</a:t>
            </a:r>
          </a:p>
          <a:p>
            <a:pPr lvl="1"/>
            <a:r>
              <a:rPr lang="en-US" dirty="0"/>
              <a:t>No good end. 1:5</a:t>
            </a:r>
          </a:p>
          <a:p>
            <a:r>
              <a:rPr lang="en-US" u="sng" dirty="0"/>
              <a:t>The final contrast between the two </a:t>
            </a:r>
            <a:r>
              <a:rPr lang="en-US" i="1" u="sng" dirty="0"/>
              <a:t>“</a:t>
            </a:r>
            <a:r>
              <a:rPr lang="en-US" b="1" i="1" u="sng" dirty="0"/>
              <a:t>ways</a:t>
            </a:r>
            <a:r>
              <a:rPr lang="en-US" i="1" dirty="0"/>
              <a:t>.”</a:t>
            </a:r>
          </a:p>
          <a:p>
            <a:pPr lvl="1"/>
            <a:r>
              <a:rPr lang="en-US" dirty="0"/>
              <a:t>The righteous. 1:6</a:t>
            </a:r>
          </a:p>
          <a:p>
            <a:pPr lvl="1"/>
            <a:r>
              <a:rPr lang="en-US" dirty="0"/>
              <a:t>The unrighteous. 1:6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228600" y="461421"/>
            <a:ext cx="8686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Prosperity Of The Righteous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54781" y="1609787"/>
            <a:ext cx="8834438" cy="4918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2D700"/>
              </a:buClr>
              <a:buSzPct val="70000"/>
              <a:buFontTx/>
              <a:buNone/>
              <a:tabLst/>
              <a:defRPr/>
            </a:pPr>
            <a:r>
              <a:rPr kumimoji="0" lang="en-US" sz="3200" b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Psalms 1:3, 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“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And he shall be like a tree</a:t>
            </a:r>
            <a:br>
              <a:rPr kumimoji="0" lang="en-US" sz="32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</a:b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(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cf. Psalms 92:12-15; </a:t>
            </a:r>
            <a:r>
              <a:rPr kumimoji="0" lang="en-US" sz="3200" b="1" i="0" u="sng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Jeremiah 17:5-8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)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 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planted by the streams of water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(cf. Ecclesiastes 2:4) 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that bringeth forth its fruit in its season, whose leaf also doth not wither; and whatsoever he doeth shall prosper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.”</a:t>
            </a:r>
            <a:br>
              <a:rPr kumimoji="0" lang="en-US" sz="3200" b="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</a:br>
            <a:endParaRPr kumimoji="0" lang="en-US" sz="3200" b="0" i="1" u="none" strike="noStrike" kern="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Garamond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2D700"/>
              </a:buClr>
              <a:buSzPct val="7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Whatever losses, afflictions, and temptations may surround him in this world, he is rooted in the word of God and continues to flourish spiritually.(cf. Matthew 7:24-25)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228600" y="461421"/>
            <a:ext cx="8686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Prosperity Of The Righteous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54781" y="1348800"/>
            <a:ext cx="883443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2D700"/>
              </a:buClr>
              <a:buSzPct val="70000"/>
              <a:buFontTx/>
              <a:buNone/>
              <a:tabLst/>
              <a:defRPr/>
            </a:pPr>
            <a:r>
              <a:rPr kumimoji="0" lang="en-US" sz="3200" b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Psalms 1:3, 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“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And he shall be like a tree … and </a:t>
            </a:r>
            <a:r>
              <a:rPr kumimoji="0" lang="en-US" sz="3200" b="1" i="1" u="sng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whatsoever he doeth shall prosper</a:t>
            </a:r>
            <a:r>
              <a:rPr kumimoji="0" lang="en-US" sz="3200" b="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.”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2D700"/>
              </a:buClr>
              <a:buSzPct val="70000"/>
              <a:buFontTx/>
              <a:buNone/>
              <a:tabLst/>
              <a:defRPr/>
            </a:pPr>
            <a:r>
              <a:rPr kumimoji="0" lang="en-US" sz="2800" b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1 Timothy 4:8</a:t>
            </a:r>
            <a:r>
              <a:rPr kumimoji="0" lang="en-US" sz="280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, </a:t>
            </a:r>
            <a:r>
              <a:rPr kumimoji="0" lang="en-US" sz="280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“</a:t>
            </a: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Godliness is profitable unto all things, having promise of the life that now is, and of that which is to come</a:t>
            </a:r>
            <a:r>
              <a:rPr kumimoji="0" lang="en-US" sz="280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” </a:t>
            </a:r>
            <a:r>
              <a:rPr kumimoji="0" lang="en-US" sz="2800" b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(cf. Philippians 4:11-13).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2D700"/>
              </a:buClr>
              <a:buSzPct val="70000"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Even at the times when righteous people suffer </a:t>
            </a:r>
            <a:r>
              <a:rPr kumimoji="0" lang="en-US" sz="320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“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light affliction for the moment</a:t>
            </a:r>
            <a:r>
              <a:rPr kumimoji="0" lang="en-US" sz="320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,”</a:t>
            </a: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they are constantly, and in all things, prospering, because they are constantly, and in all things, receiving </a:t>
            </a:r>
            <a:r>
              <a:rPr kumimoji="0" lang="en-US" sz="320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“</a:t>
            </a:r>
            <a:r>
              <a:rPr kumimoji="0" lang="en-US" sz="3200" b="1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more and more exceedingly an eternal weight of glory</a:t>
            </a:r>
            <a:r>
              <a:rPr kumimoji="0" lang="en-US" sz="3200" i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”</a:t>
            </a:r>
            <a:r>
              <a:rPr kumimoji="0" lang="en-US" sz="3200" b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 </a:t>
            </a:r>
            <a:br>
              <a:rPr kumimoji="0" lang="en-US" sz="3200" b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</a:br>
            <a:r>
              <a:rPr kumimoji="0" lang="en-US" sz="3200" b="1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/>
                <a:ea typeface="+mn-ea"/>
                <a:cs typeface="+mn-cs"/>
              </a:rPr>
              <a:t>(2 Corinthians 4:17ff).</a:t>
            </a:r>
          </a:p>
        </p:txBody>
      </p:sp>
    </p:spTree>
    <p:extLst>
      <p:ext uri="{BB962C8B-B14F-4D97-AF65-F5344CB8AC3E}">
        <p14:creationId xmlns:p14="http://schemas.microsoft.com/office/powerpoint/2010/main" val="138944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3.gstatic.com/images?q=tbn:ANd9GcRYfCTs09yPeAs9eBYrwskCYLX6QtIbEfa8lqK0dbcVnDRGCpH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" y="-15240"/>
            <a:ext cx="4898569" cy="6858000"/>
          </a:xfrm>
          <a:prstGeom prst="rect">
            <a:avLst/>
          </a:prstGeom>
          <a:noFill/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291264"/>
            <a:ext cx="83058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Condition Of The Unrighteous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9924" y="1628481"/>
            <a:ext cx="4038600" cy="265303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u="sng" dirty="0"/>
              <a:t>Nothing like the righteous</a:t>
            </a:r>
            <a:r>
              <a:rPr lang="en-US" dirty="0"/>
              <a:t>. Verse 4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i="1" dirty="0"/>
              <a:t>“</a:t>
            </a:r>
            <a:r>
              <a:rPr lang="en-US" b="1" i="1" dirty="0"/>
              <a:t>Like the chaff which the wind driveth away</a:t>
            </a:r>
            <a:r>
              <a:rPr lang="en-US" i="1" dirty="0"/>
              <a:t>.”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21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Condition Of The Unrighteous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089" y="1314454"/>
            <a:ext cx="8505825" cy="4992136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u="sng" dirty="0"/>
              <a:t>No good end</a:t>
            </a:r>
            <a:r>
              <a:rPr lang="en-US" dirty="0"/>
              <a:t>. Verse 5</a:t>
            </a:r>
          </a:p>
          <a:p>
            <a:r>
              <a:rPr lang="en-US" i="1" dirty="0"/>
              <a:t>“</a:t>
            </a:r>
            <a:r>
              <a:rPr lang="en-US" b="1" i="1" dirty="0"/>
              <a:t>Therefore the wicked shall not stand in the judgment</a:t>
            </a:r>
            <a:r>
              <a:rPr lang="en-US" i="1" dirty="0"/>
              <a:t>,</a:t>
            </a:r>
          </a:p>
          <a:p>
            <a:r>
              <a:rPr lang="en-US" i="1" dirty="0"/>
              <a:t>“</a:t>
            </a:r>
            <a:r>
              <a:rPr lang="en-US" b="1" i="1" dirty="0"/>
              <a:t>nor sinners in the congregation of the righteous</a:t>
            </a:r>
            <a:r>
              <a:rPr lang="en-US" i="1" dirty="0"/>
              <a:t>.”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i="1" dirty="0"/>
              <a:t>The only person who can stand before the Lord is the person who remains watchful</a:t>
            </a:r>
            <a:r>
              <a:rPr lang="en-US" sz="2800" b="1" dirty="0"/>
              <a:t> (Luke 21:36), </a:t>
            </a:r>
            <a:r>
              <a:rPr lang="en-US" sz="2800" b="1" i="1" dirty="0"/>
              <a:t>who</a:t>
            </a:r>
            <a:r>
              <a:rPr lang="en-US" sz="2800" i="1" dirty="0"/>
              <a:t> “</a:t>
            </a:r>
            <a:r>
              <a:rPr lang="en-US" sz="2800" b="1" i="1" dirty="0"/>
              <a:t>hath clean hands, and a pure heart; who hath not lifted up his soul unto vanity, nor sworn deceitfully</a:t>
            </a:r>
            <a:r>
              <a:rPr lang="en-US" sz="2800" i="1" dirty="0"/>
              <a:t>”</a:t>
            </a:r>
            <a:r>
              <a:rPr lang="en-US" sz="2800" b="1" dirty="0"/>
              <a:t> (Psalms 24:3-6; cf. Romans 3:10ff).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21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 – Final Contrast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4"/>
            <a:ext cx="8486775" cy="3834896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i="1" dirty="0"/>
              <a:t>“</a:t>
            </a:r>
            <a:r>
              <a:rPr lang="en-US" b="1" i="1" u="sng" dirty="0"/>
              <a:t>The way of the righteous</a:t>
            </a:r>
            <a:r>
              <a:rPr lang="en-US" i="1" dirty="0"/>
              <a:t>.</a:t>
            </a:r>
          </a:p>
          <a:p>
            <a:pPr>
              <a:buNone/>
            </a:pPr>
            <a:r>
              <a:rPr lang="en-US" b="1" i="1" dirty="0"/>
              <a:t>	</a:t>
            </a:r>
            <a:r>
              <a:rPr lang="en-US" dirty="0"/>
              <a:t>The Lord </a:t>
            </a:r>
            <a:r>
              <a:rPr lang="en-US" i="1" dirty="0"/>
              <a:t>“</a:t>
            </a:r>
            <a:r>
              <a:rPr lang="en-US" b="1" i="1" dirty="0"/>
              <a:t>knows</a:t>
            </a:r>
            <a:r>
              <a:rPr lang="en-US" i="1" dirty="0"/>
              <a:t>” </a:t>
            </a:r>
            <a:r>
              <a:rPr lang="en-US" b="1" dirty="0"/>
              <a:t>cf. Psalms 23:4</a:t>
            </a:r>
          </a:p>
          <a:p>
            <a:pPr>
              <a:buNone/>
            </a:pPr>
            <a:endParaRPr lang="en-US" b="1" dirty="0"/>
          </a:p>
          <a:p>
            <a:r>
              <a:rPr lang="en-US" dirty="0"/>
              <a:t>The Lord is not like us. We can see only the surface, but the Lord sees into the heart </a:t>
            </a:r>
            <a:br>
              <a:rPr lang="en-US" dirty="0"/>
            </a:br>
            <a:r>
              <a:rPr lang="en-US" dirty="0"/>
              <a:t>(1 Samuel 16:7) and knows the heart </a:t>
            </a:r>
            <a:br>
              <a:rPr lang="en-US" dirty="0"/>
            </a:br>
            <a:r>
              <a:rPr lang="en-US" dirty="0"/>
              <a:t>(1 Kings 8:39; 1 Chronicles 28:9; Proverbs 15:11).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21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Psalms 1 – Final Contrast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38306"/>
            <a:ext cx="8686800" cy="3342453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i="1" u="sng" dirty="0"/>
              <a:t>The way of the wicked</a:t>
            </a:r>
            <a:r>
              <a:rPr lang="en-US" i="1" dirty="0"/>
              <a:t>.”</a:t>
            </a:r>
          </a:p>
          <a:p>
            <a:pPr>
              <a:buNone/>
            </a:pPr>
            <a:r>
              <a:rPr lang="en-US" b="1" i="1" dirty="0"/>
              <a:t>	</a:t>
            </a:r>
            <a:r>
              <a:rPr lang="en-US" i="1" dirty="0"/>
              <a:t>“</a:t>
            </a:r>
            <a:r>
              <a:rPr lang="en-US" b="1" i="1" dirty="0"/>
              <a:t>Perish</a:t>
            </a:r>
            <a:r>
              <a:rPr lang="en-US" i="1" dirty="0"/>
              <a:t>” </a:t>
            </a:r>
            <a:r>
              <a:rPr lang="en-US" b="1" dirty="0"/>
              <a:t>Ruin</a:t>
            </a:r>
          </a:p>
          <a:p>
            <a:r>
              <a:rPr lang="en-US" b="1" dirty="0"/>
              <a:t>The judgment on the last day.</a:t>
            </a:r>
            <a:br>
              <a:rPr lang="en-US" b="1" dirty="0"/>
            </a:br>
            <a:r>
              <a:rPr lang="en-US" b="1" dirty="0"/>
              <a:t>(2 Thessalonians 1:8-9; Philippians 3:19; Matthew 25:41-46; 2 Peter 3:7; Revelation 21:8).</a:t>
            </a:r>
          </a:p>
          <a:p>
            <a:r>
              <a:rPr lang="en-US" b="1" dirty="0"/>
              <a:t>The Psalmist foretold (Psalms 73:27; 92:9).</a:t>
            </a:r>
          </a:p>
        </p:txBody>
      </p:sp>
    </p:spTree>
    <p:extLst>
      <p:ext uri="{BB962C8B-B14F-4D97-AF65-F5344CB8AC3E}">
        <p14:creationId xmlns:p14="http://schemas.microsoft.com/office/powerpoint/2010/main" val="98944752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616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Garamond</vt:lpstr>
      <vt:lpstr>Times New Roman</vt:lpstr>
      <vt:lpstr>Wingdings</vt:lpstr>
      <vt:lpstr>Theme1</vt:lpstr>
      <vt:lpstr>Studying the Psalms  Psalms 1</vt:lpstr>
      <vt:lpstr>“Blessed Is The Man”</vt:lpstr>
      <vt:lpstr>Outline of Psalms 1:1-6</vt:lpstr>
      <vt:lpstr>PowerPoint Presentation</vt:lpstr>
      <vt:lpstr>PowerPoint Presentation</vt:lpstr>
      <vt:lpstr>Condition Of The Unrighteous</vt:lpstr>
      <vt:lpstr>Condition Of The Unrighteous</vt:lpstr>
      <vt:lpstr>Psalms 1 – Final Contrast</vt:lpstr>
      <vt:lpstr>Psalms 1 – Final Contrast</vt:lpstr>
      <vt:lpstr>Studying the Psalms “Psalms of Praise”  Psalms 100</vt:lpstr>
      <vt:lpstr>Psalms 100 – A Psalm of Praise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Studying the Psalms  Psalms 1</dc:title>
  <dc:creator>mgalloway2715@gmail.com</dc:creator>
  <cp:lastModifiedBy>Richard Lidh</cp:lastModifiedBy>
  <cp:revision>10</cp:revision>
  <cp:lastPrinted>2022-02-04T21:39:01Z</cp:lastPrinted>
  <dcterms:created xsi:type="dcterms:W3CDTF">2022-01-30T14:56:14Z</dcterms:created>
  <dcterms:modified xsi:type="dcterms:W3CDTF">2022-02-04T21:39:23Z</dcterms:modified>
</cp:coreProperties>
</file>